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3"/>
  </p:notes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704E-867F-4C41-BD7D-B814A69B39C2}" type="datetimeFigureOut">
              <a:rPr lang="sk-SK" smtClean="0"/>
              <a:t>25. 4. 2025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3001-AA6C-4301-BA1E-C35A17C7CE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93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49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0187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482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0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1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9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3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2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05948" y="403654"/>
            <a:ext cx="561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>
                <a:latin typeface="Lucida Handwriting" panose="03010101010101010101" pitchFamily="66" charset="0"/>
              </a:rPr>
              <a:t>POZVÁNKA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34315" y="1713470"/>
            <a:ext cx="47614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SeniorKlub</a:t>
            </a:r>
            <a:r>
              <a:rPr lang="sk-SK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Čunovo – OZ </a:t>
            </a:r>
          </a:p>
          <a:p>
            <a:pPr algn="ctr"/>
            <a:r>
              <a:rPr lang="sk-SK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 spolupráci s miestnym úradom Čunovo organizuje dňa </a:t>
            </a:r>
            <a:r>
              <a:rPr lang="sk-SK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03.06.2025</a:t>
            </a:r>
            <a:r>
              <a:rPr lang="sk-SK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sk-SK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jednodňový </a:t>
            </a:r>
            <a:r>
              <a:rPr lang="sk-SK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výlet do Kremnice</a:t>
            </a:r>
            <a:r>
              <a:rPr lang="sk-SK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824152" y="334880"/>
            <a:ext cx="6469448" cy="65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sk-SK" sz="2800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Program</a:t>
            </a:r>
            <a:r>
              <a:rPr lang="sk-SK" sz="28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k-SK" sz="1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Mestský hrad</a:t>
            </a:r>
          </a:p>
          <a:p>
            <a:r>
              <a:rPr lang="sk-SK"/>
              <a:t>    </a:t>
            </a:r>
            <a:r>
              <a:rPr lang="sk-SK" sz="1200"/>
              <a:t>9,30h</a:t>
            </a:r>
            <a:r>
              <a:rPr lang="sk-SK" sz="1200" dirty="0"/>
              <a:t>. – 10,00h.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k-SK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k-S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Mincovňa</a:t>
            </a:r>
          </a:p>
          <a:p>
            <a:r>
              <a:rPr lang="sk-SK" dirty="0"/>
              <a:t>    </a:t>
            </a:r>
            <a:r>
              <a:rPr lang="sk-SK" sz="1200" dirty="0"/>
              <a:t>10,30h. – 11,30h.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Múzeum lyžovania </a:t>
            </a:r>
          </a:p>
          <a:p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a gýča </a:t>
            </a:r>
          </a:p>
          <a:p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sk-SK" sz="1200" dirty="0"/>
              <a:t>11,45h. – 12,45h.</a:t>
            </a:r>
          </a:p>
          <a:p>
            <a:endParaRPr lang="sk-SK" sz="1200" dirty="0"/>
          </a:p>
          <a:p>
            <a:endParaRPr lang="sk-SK" sz="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C00000"/>
                </a:solidFill>
              </a:rPr>
              <a:t>Obed - </a:t>
            </a:r>
            <a:r>
              <a:rPr lang="sk-SK" dirty="0" err="1">
                <a:solidFill>
                  <a:srgbClr val="C00000"/>
                </a:solidFill>
              </a:rPr>
              <a:t>Silvanus</a:t>
            </a:r>
            <a:endParaRPr lang="sk-SK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sk-SK" sz="1200" dirty="0"/>
              <a:t>13.00h. – 14,30h.</a:t>
            </a:r>
          </a:p>
          <a:p>
            <a:endParaRPr lang="sk-SK" sz="1200" dirty="0"/>
          </a:p>
          <a:p>
            <a:endParaRPr lang="sk-SK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b="0" i="0" dirty="0">
                <a:solidFill>
                  <a:srgbClr val="0070C0"/>
                </a:solidFill>
                <a:effectLst/>
                <a:latin typeface="Nunito" panose="020F0502020204030204" pitchFamily="2" charset="-18"/>
              </a:rPr>
              <a:t>Bazilika sv. Benedikta</a:t>
            </a:r>
            <a:r>
              <a:rPr lang="sk-SK" dirty="0">
                <a:solidFill>
                  <a:srgbClr val="0070C0"/>
                </a:solidFill>
              </a:rPr>
              <a:t>   </a:t>
            </a:r>
          </a:p>
          <a:p>
            <a:r>
              <a:rPr lang="sk-SK" sz="1200" dirty="0">
                <a:solidFill>
                  <a:srgbClr val="C00000"/>
                </a:solidFill>
              </a:rPr>
              <a:t>       </a:t>
            </a:r>
            <a:r>
              <a:rPr lang="sk-SK" sz="1200" dirty="0">
                <a:solidFill>
                  <a:srgbClr val="0070C0"/>
                </a:solidFill>
              </a:rPr>
              <a:t>Hronský Beňadik      </a:t>
            </a:r>
          </a:p>
          <a:p>
            <a:r>
              <a:rPr lang="sk-SK" sz="1200" dirty="0"/>
              <a:t>      16.00h. – 17,15h.</a:t>
            </a:r>
          </a:p>
          <a:p>
            <a:endParaRPr lang="sk-SK" sz="1200" dirty="0"/>
          </a:p>
          <a:p>
            <a:endParaRPr lang="sk-SK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590557" y="5187025"/>
            <a:ext cx="3015049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Svoju účasť je potrebné nahlásiť </a:t>
            </a:r>
          </a:p>
          <a:p>
            <a:pPr algn="ctr"/>
            <a:r>
              <a:rPr lang="sk-SK" sz="200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u p. </a:t>
            </a:r>
            <a:r>
              <a:rPr lang="sk-SK" sz="2000" dirty="0" err="1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Broszovej</a:t>
            </a:r>
            <a:r>
              <a:rPr lang="sk-SK" sz="200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 na Miestnom úrade Čunovo, kontakt 0907 121 681.</a:t>
            </a:r>
          </a:p>
          <a:p>
            <a:pPr algn="ctr"/>
            <a:r>
              <a:rPr lang="sk-SK" sz="2000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Počet účastníkov je limitovaný.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11776" y="4216346"/>
            <a:ext cx="137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CENA výletu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887515" y="3722823"/>
            <a:ext cx="3604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Cena zahŕňa: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autobus, Mestský hrad, Mincovňa, múzeá, reštaurácia, Bazilika, všetky prehliadky sú  so sprievodcom</a:t>
            </a: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11776" y="5371691"/>
            <a:ext cx="302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30€ členovia</a:t>
            </a:r>
          </a:p>
          <a:p>
            <a:r>
              <a:rPr lang="sk-SK" sz="2400" b="1" dirty="0"/>
              <a:t>40€ nečlenovia</a:t>
            </a:r>
          </a:p>
        </p:txBody>
      </p:sp>
      <p:pic>
        <p:nvPicPr>
          <p:cNvPr id="1034" name="Picture 10" descr="Synagóga - Turistické informačné centrum N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038" y="-5570502"/>
            <a:ext cx="20431223" cy="209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 descr="Obrázok, na ktorom je exteriér, budova, nebo, miesto konania bohoslužieb&#10;&#10;Obsah vygenerovaný umelou inteligenciou môže byť nesprávny.">
            <a:extLst>
              <a:ext uri="{FF2B5EF4-FFF2-40B4-BE49-F238E27FC236}">
                <a16:creationId xmlns:a16="http://schemas.microsoft.com/office/drawing/2014/main" id="{18673118-4558-715A-90A8-30A36869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07" y="136755"/>
            <a:ext cx="2272952" cy="2272952"/>
          </a:xfrm>
          <a:prstGeom prst="rect">
            <a:avLst/>
          </a:prstGeom>
        </p:spPr>
      </p:pic>
      <p:pic>
        <p:nvPicPr>
          <p:cNvPr id="16" name="Obrázok 15" descr="Obrázok, na ktorom je nebo, exteriér, okno, maľovanie&#10;&#10;Obsah vygenerovaný umelou inteligenciou môže byť nesprávny.">
            <a:extLst>
              <a:ext uri="{FF2B5EF4-FFF2-40B4-BE49-F238E27FC236}">
                <a16:creationId xmlns:a16="http://schemas.microsoft.com/office/drawing/2014/main" id="{873E7399-FD6F-972C-0D6E-CB3C8958F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656" y="1121743"/>
            <a:ext cx="2477604" cy="1769717"/>
          </a:xfrm>
          <a:prstGeom prst="rect">
            <a:avLst/>
          </a:prstGeom>
        </p:spPr>
      </p:pic>
      <p:pic>
        <p:nvPicPr>
          <p:cNvPr id="18" name="Obrázok 17" descr="Obrázok, na ktorom je vnútri, stena, scéna, podlaha&#10;&#10;Obsah vygenerovaný umelou inteligenciou môže byť nesprávny.">
            <a:extLst>
              <a:ext uri="{FF2B5EF4-FFF2-40B4-BE49-F238E27FC236}">
                <a16:creationId xmlns:a16="http://schemas.microsoft.com/office/drawing/2014/main" id="{A9513287-1025-9C21-9D5E-E9F57D93D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204" y="2254142"/>
            <a:ext cx="2010404" cy="1326867"/>
          </a:xfrm>
          <a:prstGeom prst="rect">
            <a:avLst/>
          </a:prstGeom>
        </p:spPr>
      </p:pic>
      <p:pic>
        <p:nvPicPr>
          <p:cNvPr id="20" name="Obrázok 19" descr="Obrázok, na ktorom je vnútri, polica, stena, interiérový dizajn&#10;&#10;Obsah vygenerovaný umelou inteligenciou môže byť nesprávny.">
            <a:extLst>
              <a:ext uri="{FF2B5EF4-FFF2-40B4-BE49-F238E27FC236}">
                <a16:creationId xmlns:a16="http://schemas.microsoft.com/office/drawing/2014/main" id="{3AFBB27C-BC48-32BA-D34B-B1D651C31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064" y="3322603"/>
            <a:ext cx="3744391" cy="1275433"/>
          </a:xfrm>
          <a:prstGeom prst="rect">
            <a:avLst/>
          </a:prstGeom>
        </p:spPr>
      </p:pic>
      <p:pic>
        <p:nvPicPr>
          <p:cNvPr id="22" name="Obrázok 21" descr="Obrázok, na ktorom je budova, text, exteriér, okno&#10;&#10;Obsah vygenerovaný umelou inteligenciou môže byť nesprávny.">
            <a:extLst>
              <a:ext uri="{FF2B5EF4-FFF2-40B4-BE49-F238E27FC236}">
                <a16:creationId xmlns:a16="http://schemas.microsoft.com/office/drawing/2014/main" id="{833587E1-AD95-C717-EBB6-D9F038974A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379" t="22316" r="28602" b="24155"/>
          <a:stretch/>
        </p:blipFill>
        <p:spPr>
          <a:xfrm>
            <a:off x="8513719" y="4461487"/>
            <a:ext cx="1898338" cy="1387258"/>
          </a:xfrm>
          <a:prstGeom prst="rect">
            <a:avLst/>
          </a:prstGeom>
        </p:spPr>
      </p:pic>
      <p:pic>
        <p:nvPicPr>
          <p:cNvPr id="24" name="Obrázok 23" descr="Obrázok, na ktorom je exteriér, strom, budova, nebo&#10;&#10;Obsah vygenerovaný umelou inteligenciou môže byť nesprávny.">
            <a:extLst>
              <a:ext uri="{FF2B5EF4-FFF2-40B4-BE49-F238E27FC236}">
                <a16:creationId xmlns:a16="http://schemas.microsoft.com/office/drawing/2014/main" id="{224B379D-B2E3-4491-19E3-AEE58E77B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057" y="5155116"/>
            <a:ext cx="1968070" cy="15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13654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5686</TotalTime>
  <Words>124</Words>
  <Application>Microsoft Office PowerPoint</Application>
  <PresentationFormat>Širokouhlá</PresentationFormat>
  <Paragraphs>36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12" baseType="lpstr">
      <vt:lpstr>Aptos</vt:lpstr>
      <vt:lpstr>Arial</vt:lpstr>
      <vt:lpstr>Bahnschrift Condensed</vt:lpstr>
      <vt:lpstr>Bookman Old Style</vt:lpstr>
      <vt:lpstr>Century Gothic</vt:lpstr>
      <vt:lpstr>Comic Sans MS</vt:lpstr>
      <vt:lpstr>Lucida Handwriting</vt:lpstr>
      <vt:lpstr>Nunito</vt:lpstr>
      <vt:lpstr>Wingdings</vt:lpstr>
      <vt:lpstr>Wingdings 3</vt:lpstr>
      <vt:lpstr>Dym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Gabriela Gižická</dc:creator>
  <cp:lastModifiedBy>Mária Broszová</cp:lastModifiedBy>
  <cp:revision>31</cp:revision>
  <cp:lastPrinted>2024-09-17T09:55:35Z</cp:lastPrinted>
  <dcterms:created xsi:type="dcterms:W3CDTF">2024-05-21T07:36:44Z</dcterms:created>
  <dcterms:modified xsi:type="dcterms:W3CDTF">2025-04-25T09:17:55Z</dcterms:modified>
</cp:coreProperties>
</file>